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52768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41540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381374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9836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00441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6B809665-1531-4400-8B7B-FE8AF816E44A}" type="datetimeFigureOut">
              <a:rPr lang="en-US" smtClean="0"/>
              <a:t>2/27/2017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53859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6B809665-1531-4400-8B7B-FE8AF816E44A}" type="datetimeFigureOut">
              <a:rPr lang="en-US" smtClean="0"/>
              <a:t>2/27/2017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67687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B809665-1531-4400-8B7B-FE8AF816E44A}" type="datetimeFigureOut">
              <a:rPr lang="en-US" smtClean="0"/>
              <a:t>2/27/2017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139685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809665-1531-4400-8B7B-FE8AF816E44A}" type="datetimeFigureOut">
              <a:rPr lang="en-US" smtClean="0"/>
              <a:t>2/27/2017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94339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B809665-1531-4400-8B7B-FE8AF816E44A}" type="datetimeFigureOut">
              <a:rPr lang="en-US" smtClean="0"/>
              <a:t>2/27/2017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141418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B809665-1531-4400-8B7B-FE8AF816E44A}" type="datetimeFigureOut">
              <a:rPr lang="en-US" smtClean="0"/>
              <a:t>2/27/2017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32392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2C18C2-6888-4BF6-B9F8-8E7C3CC039C0}" type="slidenum">
              <a:rPr lang="en-US" smtClean="0"/>
              <a:t>‹#›</a:t>
            </a:fld>
            <a:endParaRPr lang="en-US"/>
          </a:p>
        </p:txBody>
      </p:sp>
    </p:spTree>
    <p:extLst>
      <p:ext uri="{BB962C8B-B14F-4D97-AF65-F5344CB8AC3E}">
        <p14:creationId xmlns:p14="http://schemas.microsoft.com/office/powerpoint/2010/main" val="3590428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048000" y="335557"/>
            <a:ext cx="6096000" cy="6186886"/>
          </a:xfrm>
          <a:prstGeom prst="rect">
            <a:avLst/>
          </a:prstGeom>
        </p:spPr>
        <p:txBody>
          <a:bodyPr>
            <a:spAutoFit/>
          </a:bodyPr>
          <a:lstStyle/>
          <a:p>
            <a:pPr>
              <a:lnSpc>
                <a:spcPct val="107000"/>
              </a:lnSpc>
              <a:spcAft>
                <a:spcPts val="800"/>
              </a:spcAft>
            </a:pPr>
            <a:r>
              <a:rPr lang="ar-SA" sz="1100"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b="1" u="sng" dirty="0">
                <a:latin typeface="Calibri" panose="020F0502020204030204" pitchFamily="34" charset="0"/>
                <a:ea typeface="Calibri" panose="020F0502020204030204" pitchFamily="34" charset="0"/>
              </a:rPr>
              <a:t>كلية إدارة الأعمال تقيم برنامج تدريبي لطلاب الكلية المُسجلين لمقررات المتطلبات الجامعية المطروحة عن بعد في نظام إدارة التعلم </a:t>
            </a:r>
            <a:r>
              <a:rPr lang="en-US" b="1" u="sng" dirty="0">
                <a:latin typeface="Calibri" panose="020F0502020204030204" pitchFamily="34" charset="0"/>
                <a:ea typeface="Calibri" panose="020F0502020204030204" pitchFamily="34" charset="0"/>
                <a:cs typeface="Arial" panose="020B0604020202020204" pitchFamily="34" charset="0"/>
              </a:rPr>
              <a:t>D2L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1100" b="1" dirty="0">
                <a:solidFill>
                  <a:srgbClr val="314318"/>
                </a:solidFill>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SA" dirty="0">
                <a:latin typeface="Calibri" panose="020F0502020204030204" pitchFamily="34" charset="0"/>
                <a:ea typeface="Calibri" panose="020F0502020204030204" pitchFamily="34" charset="0"/>
              </a:rPr>
              <a:t>سعيا من الكلية في دعم دمج التقنية في التعليم من خلال تدريس المقررات الإلكترونية باستخدام تقنيات التعليم لمقررات المتطلبات الجامعية وبرعاية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أقامت وحدة التعليم الالكتروني والتعلم عن بعد في الكلية برنامج تدريبي مكثف لطلاب الكلية المُسجلين لمقررات المتطلبات الجامعية المطروحة عن بعد في نظام إدارة التعلم </a:t>
            </a:r>
            <a:r>
              <a:rPr lang="en-US" dirty="0">
                <a:latin typeface="Calibri" panose="020F0502020204030204" pitchFamily="34" charset="0"/>
                <a:ea typeface="Calibri" panose="020F0502020204030204" pitchFamily="34" charset="0"/>
                <a:cs typeface="Arial" panose="020B0604020202020204" pitchFamily="34" charset="0"/>
              </a:rPr>
              <a:t>D2L</a:t>
            </a:r>
            <a:r>
              <a:rPr lang="en-US" dirty="0">
                <a:latin typeface="Arial" panose="020B0604020202020204" pitchFamily="34"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rPr>
              <a:t>توافقا مع استراتيجية الجامعة بتفعيل المقررات الدراسية التالية  ريادة الأعمال </a:t>
            </a:r>
            <a:r>
              <a:rPr lang="en-US" dirty="0">
                <a:latin typeface="Calibri" panose="020F0502020204030204" pitchFamily="34" charset="0"/>
                <a:ea typeface="Calibri" panose="020F0502020204030204" pitchFamily="34" charset="0"/>
                <a:cs typeface="Arial" panose="020B0604020202020204" pitchFamily="34" charset="0"/>
              </a:rPr>
              <a:t>ENT 101 </a:t>
            </a:r>
            <a:r>
              <a:rPr lang="ar-SA" dirty="0">
                <a:latin typeface="Calibri" panose="020F0502020204030204" pitchFamily="34" charset="0"/>
                <a:ea typeface="Calibri" panose="020F0502020204030204" pitchFamily="34" charset="0"/>
              </a:rPr>
              <a:t>ومهارات الاتصال </a:t>
            </a:r>
            <a:r>
              <a:rPr lang="en-US" dirty="0">
                <a:latin typeface="Calibri" panose="020F0502020204030204" pitchFamily="34" charset="0"/>
                <a:ea typeface="Calibri" panose="020F0502020204030204" pitchFamily="34" charset="0"/>
                <a:cs typeface="Arial" panose="020B0604020202020204" pitchFamily="34" charset="0"/>
              </a:rPr>
              <a:t>MGT 110</a:t>
            </a:r>
            <a:r>
              <a:rPr lang="ar-SA" dirty="0">
                <a:latin typeface="Calibri" panose="020F0502020204030204" pitchFamily="34" charset="0"/>
                <a:ea typeface="Calibri" panose="020F0502020204030204" pitchFamily="34" charset="0"/>
              </a:rPr>
              <a:t> و مدخل الى الثقافة الاسلامية </a:t>
            </a:r>
            <a:r>
              <a:rPr lang="en-US" dirty="0">
                <a:latin typeface="Calibri" panose="020F0502020204030204" pitchFamily="34" charset="0"/>
                <a:ea typeface="Calibri" panose="020F0502020204030204" pitchFamily="34" charset="0"/>
                <a:cs typeface="Arial" panose="020B0604020202020204" pitchFamily="34" charset="0"/>
              </a:rPr>
              <a:t>SALAM 101</a:t>
            </a:r>
            <a:r>
              <a:rPr lang="ar-SA" dirty="0">
                <a:latin typeface="Calibri" panose="020F0502020204030204" pitchFamily="34" charset="0"/>
                <a:ea typeface="Calibri" panose="020F0502020204030204" pitchFamily="34" charset="0"/>
              </a:rPr>
              <a:t> , المهارات اللغوية </a:t>
            </a:r>
            <a:r>
              <a:rPr lang="en-US" dirty="0">
                <a:latin typeface="Calibri" panose="020F0502020204030204" pitchFamily="34" charset="0"/>
                <a:ea typeface="Calibri" panose="020F0502020204030204" pitchFamily="34" charset="0"/>
                <a:cs typeface="Arial" panose="020B0604020202020204" pitchFamily="34" charset="0"/>
              </a:rPr>
              <a:t>ARAB 101</a:t>
            </a:r>
            <a:r>
              <a:rPr lang="ar-SA" dirty="0">
                <a:latin typeface="Calibri" panose="020F0502020204030204" pitchFamily="34" charset="0"/>
                <a:ea typeface="Calibri" panose="020F0502020204030204" pitchFamily="34" charset="0"/>
              </a:rPr>
              <a:t> , التحرير العربي </a:t>
            </a:r>
            <a:r>
              <a:rPr lang="en-US" dirty="0">
                <a:latin typeface="Calibri" panose="020F0502020204030204" pitchFamily="34" charset="0"/>
                <a:ea typeface="Calibri" panose="020F0502020204030204" pitchFamily="34" charset="0"/>
                <a:cs typeface="Arial" panose="020B0604020202020204" pitchFamily="34" charset="0"/>
              </a:rPr>
              <a:t>ARAB 103</a:t>
            </a:r>
            <a:r>
              <a:rPr lang="en-US" dirty="0">
                <a:latin typeface="Arial" panose="020B0604020202020204" pitchFamily="34" charset="0"/>
                <a:ea typeface="Calibri" panose="020F0502020204030204" pitchFamily="34" charset="0"/>
                <a:cs typeface="Arial" panose="020B0604020202020204" pitchFamily="34" charset="0"/>
              </a:rPr>
              <a:t> </a:t>
            </a:r>
            <a:r>
              <a:rPr lang="ar-SA" dirty="0">
                <a:latin typeface="Arial" panose="020B0604020202020204" pitchFamily="34" charset="0"/>
                <a:ea typeface="Calibri" panose="020F0502020204030204" pitchFamily="34" charset="0"/>
              </a:rPr>
              <a:t>و اساسيات الصحة و اللياقة </a:t>
            </a:r>
            <a:r>
              <a:rPr lang="en-US" dirty="0">
                <a:latin typeface="Calibri" panose="020F0502020204030204" pitchFamily="34" charset="0"/>
                <a:ea typeface="Calibri" panose="020F0502020204030204" pitchFamily="34" charset="0"/>
                <a:cs typeface="Arial" panose="020B0604020202020204" pitchFamily="34" charset="0"/>
              </a:rPr>
              <a:t>HAF 101</a:t>
            </a:r>
            <a:r>
              <a:rPr lang="ar-SA" dirty="0">
                <a:latin typeface="Calibri" panose="020F0502020204030204" pitchFamily="34" charset="0"/>
                <a:ea typeface="Calibri" panose="020F0502020204030204" pitchFamily="34" charset="0"/>
              </a:rPr>
              <a:t> عن بُعد حيت تضمنت الدورات تعريف طريقة تسجيل الدخول وخطة دراسة المقرر وأن دراسة المقرر تعتمد بشكل أساس على الطالب، ومتابعته للأنشطة واللقاءات المطروحة في المقرر عبر النظام. وحضور المحاضرات وتسليم الواجبات وطريقة احتساب الدرجات والغيابات. وفي نهاية هذه الورش تم فتح باب الاسئلة للطلاب المشاركين، وتم توزيع منشورات توضح دور الطالب وعضو هيئة التدريس وأجندة المقرر وآلية التقويم.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960832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0</Words>
  <Application>Microsoft Office PowerPoint</Application>
  <PresentationFormat>شاشة عريضة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2</cp:revision>
  <dcterms:created xsi:type="dcterms:W3CDTF">2017-02-27T17:05:02Z</dcterms:created>
  <dcterms:modified xsi:type="dcterms:W3CDTF">2017-02-27T17:07:32Z</dcterms:modified>
</cp:coreProperties>
</file>