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403313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368351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218735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193818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218032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5D4EE10-BC6F-4EFA-849E-9837BC2F1A2E}"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235143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5D4EE10-BC6F-4EFA-849E-9837BC2F1A2E}" type="datetimeFigureOut">
              <a:rPr lang="en-US" smtClean="0"/>
              <a:t>12/4/2016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40297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5D4EE10-BC6F-4EFA-849E-9837BC2F1A2E}" type="datetimeFigureOut">
              <a:rPr lang="en-US" smtClean="0"/>
              <a:t>12/4/2016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80736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D4EE10-BC6F-4EFA-849E-9837BC2F1A2E}" type="datetimeFigureOut">
              <a:rPr lang="en-US" smtClean="0"/>
              <a:t>12/4/2016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346663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D4EE10-BC6F-4EFA-849E-9837BC2F1A2E}"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425049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D4EE10-BC6F-4EFA-849E-9837BC2F1A2E}"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F86F5F-A69A-4FCF-9EAC-3008694E5F80}" type="slidenum">
              <a:rPr lang="en-US" smtClean="0"/>
              <a:t>‹#›</a:t>
            </a:fld>
            <a:endParaRPr lang="en-US"/>
          </a:p>
        </p:txBody>
      </p:sp>
    </p:spTree>
    <p:extLst>
      <p:ext uri="{BB962C8B-B14F-4D97-AF65-F5344CB8AC3E}">
        <p14:creationId xmlns:p14="http://schemas.microsoft.com/office/powerpoint/2010/main" val="313713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4EE10-BC6F-4EFA-849E-9837BC2F1A2E}" type="datetimeFigureOut">
              <a:rPr lang="en-US" smtClean="0"/>
              <a:t>12/4/2016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86F5F-A69A-4FCF-9EAC-3008694E5F80}" type="slidenum">
              <a:rPr lang="en-US" smtClean="0"/>
              <a:t>‹#›</a:t>
            </a:fld>
            <a:endParaRPr lang="en-US"/>
          </a:p>
        </p:txBody>
      </p:sp>
    </p:spTree>
    <p:extLst>
      <p:ext uri="{BB962C8B-B14F-4D97-AF65-F5344CB8AC3E}">
        <p14:creationId xmlns:p14="http://schemas.microsoft.com/office/powerpoint/2010/main" val="2042241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711845"/>
            <a:ext cx="6096000" cy="8281691"/>
          </a:xfrm>
          <a:prstGeom prst="rect">
            <a:avLst/>
          </a:prstGeom>
        </p:spPr>
        <p:txBody>
          <a:bodyPr>
            <a:spAutoFit/>
          </a:bodyPr>
          <a:lstStyle/>
          <a:p>
            <a:pPr algn="ctr" rtl="1">
              <a:lnSpc>
                <a:spcPct val="107000"/>
              </a:lnSpc>
              <a:spcAft>
                <a:spcPts val="800"/>
              </a:spcAft>
            </a:pPr>
            <a:r>
              <a:rPr lang="ar-SA" sz="2400" b="1" dirty="0">
                <a:latin typeface="Calibri" panose="020F0502020204030204" pitchFamily="34" charset="0"/>
                <a:ea typeface="Calibri" panose="020F0502020204030204" pitchFamily="34" charset="0"/>
              </a:rPr>
              <a:t>سعادة عميد كلية إدارة الأعمال يترأس الاجتماع الأول لفريق عمل الاعتماد الأكاديمي للكلية للعام الجامعي 1437/1438هـ.</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400"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عقدت كلية إدارة الأعمال اجتماعها الأول لفريق عمل الاعتماد الأكاديمي للكلية يوم الاثنين الموافق 21/2/1438هـ برئاسة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للتطوير والجودة الدكتور أحمد بن محمد الشمري ومستشاري وكالة الكلية للتطوير والجودة وذلك بعد موافقة اللجنة العليا المركزية للجودة والاعتماد الأكاديمي  لبرامج الكلية الثلاثة (إدارة الأعمال – المحاسبة – القانون)</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بدأ الاجتماع بالترحيب من سعادته وتقديم الشكر لجميع أعضاء اللجنة وحثهم على بذل المزيد من الجهد لما للفريق من دور هام ومحوري في الدعم الفني والاستشاري والإرشادي الذي ستقدمه لفرق العمل بالكلية في تنفيذ خطة الاعتماد الأكاديمي سعياً نحو تطوير فعال ومستدام ووفقاً لأفضل الممارسات والإشراف على كافة الأعمال والمهام التي تقوم بها الكلية</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وناقش بعدها عدداً من الموضوعات حول المهام الخاصة بالفريق، والخطة الزمنية وآلية العمل خلال المدة المقبلة من خلال الاطلاع على الجوانب والخطوات الرئيسة ومتطلبات التأهل للتقدم لجميع برامج الكلية في الوقت المحدد، ووجه سعادته في نهاية الاجتماع الى ضرورة تكثيف الجهود وتذليل العقبات التي قد تواجهها الكلية في مسيرتها للانتهاء من الحصول على الاعتماد الأكاديمي الوطني لبرامج الكلية حسب الخطة الزمنية</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ومن جانبه عبّر سعادة الدكتور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بالغ شكره وتقديره لمعالي مدير الجامعة الدكتور خالد بن سعد المقرن وللجنة العليا المركزية للجودة و الاعتماد الأكاديمي على دعمهم للكلية وتوفير كافة الامكانات اللازمة للارتقاء بجودة العمل الأكاديمي في الكلية.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400" smtClean="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785636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2016-12-04T12:58:24Z</dcterms:created>
  <dcterms:modified xsi:type="dcterms:W3CDTF">2016-12-04T12:58:32Z</dcterms:modified>
</cp:coreProperties>
</file>