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42" d="100"/>
          <a:sy n="42" d="100"/>
        </p:scale>
        <p:origin x="92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E9A2213-5F61-4141-B997-C18C9DBD35CF}" type="datetimeFigureOut">
              <a:rPr lang="ar-SA" smtClean="0"/>
              <a:t>22/05/37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376170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9A2213-5F61-4141-B997-C18C9DBD35CF}" type="datetimeFigureOut">
              <a:rPr lang="ar-SA" smtClean="0"/>
              <a:t>22/05/37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2723539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9A2213-5F61-4141-B997-C18C9DBD35CF}" type="datetimeFigureOut">
              <a:rPr lang="ar-SA" smtClean="0"/>
              <a:t>22/05/37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397448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9A2213-5F61-4141-B997-C18C9DBD35CF}" type="datetimeFigureOut">
              <a:rPr lang="ar-SA" smtClean="0"/>
              <a:t>22/05/37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153912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9A2213-5F61-4141-B997-C18C9DBD35CF}" type="datetimeFigureOut">
              <a:rPr lang="ar-SA" smtClean="0"/>
              <a:t>22/05/37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407886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E9A2213-5F61-4141-B997-C18C9DBD35CF}" type="datetimeFigureOut">
              <a:rPr lang="ar-SA" smtClean="0"/>
              <a:t>22/05/37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333705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E9A2213-5F61-4141-B997-C18C9DBD35CF}" type="datetimeFigureOut">
              <a:rPr lang="ar-SA" smtClean="0"/>
              <a:t>22/05/37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281650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E9A2213-5F61-4141-B997-C18C9DBD35CF}" type="datetimeFigureOut">
              <a:rPr lang="ar-SA" smtClean="0"/>
              <a:t>22/05/37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424549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9A2213-5F61-4141-B997-C18C9DBD35CF}" type="datetimeFigureOut">
              <a:rPr lang="ar-SA" smtClean="0"/>
              <a:t>22/05/37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200862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9A2213-5F61-4141-B997-C18C9DBD35CF}" type="datetimeFigureOut">
              <a:rPr lang="ar-SA" smtClean="0"/>
              <a:t>22/05/37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184698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9A2213-5F61-4141-B997-C18C9DBD35CF}" type="datetimeFigureOut">
              <a:rPr lang="ar-SA" smtClean="0"/>
              <a:t>22/05/37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89A50DA-43FB-429A-BF11-46F53452FFC8}" type="slidenum">
              <a:rPr lang="ar-SA" smtClean="0"/>
              <a:t>‹#›</a:t>
            </a:fld>
            <a:endParaRPr lang="ar-SA"/>
          </a:p>
        </p:txBody>
      </p:sp>
    </p:spTree>
    <p:extLst>
      <p:ext uri="{BB962C8B-B14F-4D97-AF65-F5344CB8AC3E}">
        <p14:creationId xmlns:p14="http://schemas.microsoft.com/office/powerpoint/2010/main" val="237426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9A2213-5F61-4141-B997-C18C9DBD35CF}" type="datetimeFigureOut">
              <a:rPr lang="ar-SA" smtClean="0"/>
              <a:t>22/05/37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9A50DA-43FB-429A-BF11-46F53452FFC8}" type="slidenum">
              <a:rPr lang="ar-SA" smtClean="0"/>
              <a:t>‹#›</a:t>
            </a:fld>
            <a:endParaRPr lang="ar-SA"/>
          </a:p>
        </p:txBody>
      </p:sp>
    </p:spTree>
    <p:extLst>
      <p:ext uri="{BB962C8B-B14F-4D97-AF65-F5344CB8AC3E}">
        <p14:creationId xmlns:p14="http://schemas.microsoft.com/office/powerpoint/2010/main" val="185338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12192000" cy="5317353"/>
          </a:xfrm>
          <a:prstGeom prst="rect">
            <a:avLst/>
          </a:prstGeom>
        </p:spPr>
        <p:txBody>
          <a:bodyPr wrap="square">
            <a:spAutoFit/>
          </a:bodyPr>
          <a:lstStyle/>
          <a:p>
            <a:pPr>
              <a:lnSpc>
                <a:spcPct val="115000"/>
              </a:lnSpc>
              <a:spcAft>
                <a:spcPts val="1000"/>
              </a:spcAft>
            </a:pP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ar-SA" b="1" dirty="0">
                <a:solidFill>
                  <a:srgbClr val="222222"/>
                </a:solidFill>
                <a:latin typeface="Arial" panose="020B0604020202020204" pitchFamily="34" charset="0"/>
                <a:ea typeface="Times New Roman" panose="02020603050405020304" pitchFamily="18" charset="0"/>
              </a:rPr>
              <a:t>مشاركة الكلية في المؤتمر العربي الثاني للتطوير الإداري بدولة عمان</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ar-SA" b="1" dirty="0">
                <a:solidFill>
                  <a:srgbClr val="222222"/>
                </a:solidFill>
                <a:latin typeface="Calibri" panose="020F0502020204030204" pitchFamily="34" charset="0"/>
                <a:ea typeface="Times New Roman" panose="02020603050405020304" pitchFamily="18" charset="0"/>
              </a:rPr>
              <a:t>في إطار سعي الكلية للإسهام في الحراك العلمي على المستوى المحلي والإقليمي والدولي، قام قسم القانون بالمشاركة في المؤتمر العربي الثاني للتطوير الإداري والتنمية " دور قوانين الخدمة المدنية في التطوير الإداري" تجارب عربية ودولية " بدولة عمان، والذي عقد تحت رعاية معالي الشيخ خالد بن عمر بن سعيد المرهون وزير الخدمة المدنية خلال الفترة من 22-24/12/2015م</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ar-SA" b="1" dirty="0">
                <a:solidFill>
                  <a:srgbClr val="222222"/>
                </a:solidFill>
                <a:latin typeface="Arial" panose="020B0604020202020204" pitchFamily="34" charset="0"/>
                <a:ea typeface="Times New Roman" panose="02020603050405020304" pitchFamily="18" charset="0"/>
              </a:rPr>
              <a:t>حيث مثلّه الدكتور أحمد بن عبدالله الشمري، أستاذ القانون الإداري المساعد بطرحه لبحثه الموسوم بـ (المسائلة التأديبية في المخالفات الوظيفية)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ar-SA" b="1" dirty="0">
                <a:solidFill>
                  <a:srgbClr val="222222"/>
                </a:solidFill>
                <a:latin typeface="Calibri" panose="020F0502020204030204" pitchFamily="34" charset="0"/>
                <a:ea typeface="Times New Roman" panose="02020603050405020304" pitchFamily="18" charset="0"/>
              </a:rPr>
              <a:t>حيث تناول فيه عدة محاور رئيسية وهي </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ar-SA" b="1" dirty="0">
                <a:solidFill>
                  <a:srgbClr val="222222"/>
                </a:solidFill>
                <a:latin typeface="Calibri" panose="020F0502020204030204" pitchFamily="34" charset="0"/>
                <a:ea typeface="Times New Roman" panose="02020603050405020304" pitchFamily="18" charset="0"/>
              </a:rPr>
              <a:t>ماهية المخالفة التأديبية</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ar-SA" b="1" dirty="0">
                <a:solidFill>
                  <a:srgbClr val="222222"/>
                </a:solidFill>
                <a:latin typeface="Calibri" panose="020F0502020204030204" pitchFamily="34" charset="0"/>
                <a:ea typeface="Times New Roman" panose="02020603050405020304" pitchFamily="18" charset="0"/>
              </a:rPr>
              <a:t>تقسيم المخالفات التأديبية</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ar-SA" b="1" dirty="0">
                <a:solidFill>
                  <a:srgbClr val="222222"/>
                </a:solidFill>
                <a:latin typeface="Calibri" panose="020F0502020204030204" pitchFamily="34" charset="0"/>
                <a:ea typeface="Times New Roman" panose="02020603050405020304" pitchFamily="18" charset="0"/>
              </a:rPr>
              <a:t>أركان المخالفة التأديبية</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ar-SA" b="1" dirty="0">
                <a:solidFill>
                  <a:srgbClr val="222222"/>
                </a:solidFill>
                <a:latin typeface="Calibri" panose="020F0502020204030204" pitchFamily="34" charset="0"/>
                <a:ea typeface="Times New Roman" panose="02020603050405020304" pitchFamily="18" charset="0"/>
              </a:rPr>
              <a:t>سلطات هيئة الرقابة والتحقيق</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ar-SA" b="1" dirty="0">
                <a:solidFill>
                  <a:srgbClr val="222222"/>
                </a:solidFill>
                <a:latin typeface="Calibri" panose="020F0502020204030204" pitchFamily="34" charset="0"/>
                <a:ea typeface="Times New Roman" panose="02020603050405020304" pitchFamily="18" charset="0"/>
              </a:rPr>
              <a:t>مقومات التحقيق في المسائلة التأديبية</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ar-SA" b="1" dirty="0">
                <a:solidFill>
                  <a:srgbClr val="222222"/>
                </a:solidFill>
                <a:latin typeface="Calibri" panose="020F0502020204030204" pitchFamily="34" charset="0"/>
                <a:ea typeface="Times New Roman" panose="02020603050405020304" pitchFamily="18" charset="0"/>
              </a:rPr>
              <a:t>التوصيات</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ar-SA" b="1" dirty="0">
                <a:solidFill>
                  <a:srgbClr val="222222"/>
                </a:solidFill>
                <a:latin typeface="Calibri" panose="020F0502020204030204" pitchFamily="34" charset="0"/>
                <a:ea typeface="Times New Roman" panose="02020603050405020304" pitchFamily="18" charset="0"/>
              </a:rPr>
              <a:t>ومن جانبه فقد أشاد سعادة عميد الكلية الدكتور: سعد بن محمد </a:t>
            </a:r>
            <a:r>
              <a:rPr lang="ar-SA" b="1" dirty="0" err="1">
                <a:solidFill>
                  <a:srgbClr val="222222"/>
                </a:solidFill>
                <a:latin typeface="Calibri" panose="020F0502020204030204" pitchFamily="34" charset="0"/>
                <a:ea typeface="Times New Roman" panose="02020603050405020304" pitchFamily="18" charset="0"/>
              </a:rPr>
              <a:t>الفليّح</a:t>
            </a:r>
            <a:r>
              <a:rPr lang="ar-SA" b="1" dirty="0">
                <a:solidFill>
                  <a:srgbClr val="222222"/>
                </a:solidFill>
                <a:latin typeface="Calibri" panose="020F0502020204030204" pitchFamily="34" charset="0"/>
                <a:ea typeface="Times New Roman" panose="02020603050405020304" pitchFamily="18" charset="0"/>
              </a:rPr>
              <a:t> بحرص قسم القانون على المشاركة بالمؤتمرات والندوات العلمية ، واسهامه في تنمية مهارات أعضاء هيئة التدريس في مجال البحث العلمي،  الأمر الذي يتسق مع اهتمام الجامعة والكلية في هذا الجانب والذي يمثل أحد واجبات عضو هيئة التدريس تجاه إثراء التخصص علمياً وعملياً بما يخدم المجتمع ويسهم في عملية التنمية ، كما قدم شكره للدكتور: أحمد بن عبدالله الشمري الأستاذ المساعد بالقسم على  مشاركته المتميزة</a:t>
            </a:r>
            <a:r>
              <a:rPr lang="en-US" b="1"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en-US" b="1" dirty="0" smtClean="0">
                <a:effectLst/>
                <a:latin typeface="Calibri" panose="020F0502020204030204" pitchFamily="34" charset="0"/>
                <a:ea typeface="Calibri" panose="020F0502020204030204" pitchFamily="34" charset="0"/>
                <a:cs typeface="Arial" panose="020B0604020202020204" pitchFamily="34" charset="0"/>
              </a:rPr>
              <a:t> </a:t>
            </a:r>
            <a:endParaRPr lang="ar-SA" dirty="0"/>
          </a:p>
        </p:txBody>
      </p:sp>
    </p:spTree>
    <p:extLst>
      <p:ext uri="{BB962C8B-B14F-4D97-AF65-F5344CB8AC3E}">
        <p14:creationId xmlns:p14="http://schemas.microsoft.com/office/powerpoint/2010/main" val="34583900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Words>
  <Application>Microsoft Office PowerPoint</Application>
  <PresentationFormat>ملء الشاشة</PresentationFormat>
  <Paragraphs>11</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2016-03-01T10:36:24Z</dcterms:created>
  <dcterms:modified xsi:type="dcterms:W3CDTF">2016-03-01T10:37:03Z</dcterms:modified>
</cp:coreProperties>
</file>