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544080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930535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88843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387390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6CBEA3-CC05-4B47-AD0F-C1B080A9DB9A}"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645839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6CBEA3-CC05-4B47-AD0F-C1B080A9DB9A}" type="datetimeFigureOut">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450268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6CBEA3-CC05-4B47-AD0F-C1B080A9DB9A}" type="datetimeFigureOut">
              <a:rPr lang="en-US" smtClean="0"/>
              <a:t>2/16/2016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769044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6CBEA3-CC05-4B47-AD0F-C1B080A9DB9A}" type="datetimeFigureOut">
              <a:rPr lang="en-US" smtClean="0"/>
              <a:t>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747534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6CBEA3-CC05-4B47-AD0F-C1B080A9DB9A}" type="datetimeFigureOut">
              <a:rPr lang="en-US" smtClean="0"/>
              <a:t>2/16/2016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921794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CBEA3-CC05-4B47-AD0F-C1B080A9DB9A}" type="datetimeFigureOut">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448112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CBEA3-CC05-4B47-AD0F-C1B080A9DB9A}" type="datetimeFigureOut">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686504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6CBEA3-CC05-4B47-AD0F-C1B080A9DB9A}" type="datetimeFigureOut">
              <a:rPr lang="en-US" smtClean="0"/>
              <a:t>2/16/2016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39009-4B58-4596-BC00-64404A17F22C}" type="slidenum">
              <a:rPr lang="en-US" smtClean="0"/>
              <a:t>‹#›</a:t>
            </a:fld>
            <a:endParaRPr lang="en-US"/>
          </a:p>
        </p:txBody>
      </p:sp>
    </p:spTree>
    <p:extLst>
      <p:ext uri="{BB962C8B-B14F-4D97-AF65-F5344CB8AC3E}">
        <p14:creationId xmlns:p14="http://schemas.microsoft.com/office/powerpoint/2010/main" val="1630936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8471" y="4215188"/>
            <a:ext cx="9144000" cy="2387600"/>
          </a:xfrm>
        </p:spPr>
        <p:txBody>
          <a:bodyPr>
            <a:noAutofit/>
          </a:bodyPr>
          <a:lstStyle/>
          <a:p>
            <a:pPr rtl="1"/>
            <a:r>
              <a:rPr lang="ar-SA" sz="2400" b="1" u="sng" dirty="0"/>
              <a:t>ورشة عمل عن الاعتماد الأكاديمي (</a:t>
            </a:r>
            <a:r>
              <a:rPr lang="en-US" sz="2400" b="1" u="sng" dirty="0"/>
              <a:t>AACSB</a:t>
            </a:r>
            <a:r>
              <a:rPr lang="ar-SA" sz="2400" b="1" u="sng" dirty="0"/>
              <a:t>) من هيئة الإعتماد الأمريكية لقسم إدارة الأعمال بالكلية</a:t>
            </a:r>
            <a:r>
              <a:rPr lang="en-US" sz="2400" dirty="0"/>
              <a:t/>
            </a:r>
            <a:br>
              <a:rPr lang="en-US" sz="2400" dirty="0"/>
            </a:br>
            <a:r>
              <a:rPr lang="ar-SA" sz="2400" smtClean="0"/>
              <a:t>ضمن </a:t>
            </a:r>
            <a:r>
              <a:rPr lang="ar-SA" sz="2400" dirty="0"/>
              <a:t>إهتمامها بضمان الجودة والإعتماد الأكاديمي , أقامت كلية العلوم والدراسات الإنسانية بالغاط ممثلة بوحدة الإعتماد الأكاديمي التابعة لوكالة الكلية للتطوير والجودة ورشة عمل بعنوان " الإعتماد الأكاديمي (</a:t>
            </a:r>
            <a:r>
              <a:rPr lang="en-US" sz="2400" dirty="0"/>
              <a:t>AACSB</a:t>
            </a:r>
            <a:r>
              <a:rPr lang="ar-SA" sz="2400" dirty="0"/>
              <a:t>) من هيئة الإعتماد الأمريكية لقسم ادارة الأعمال بالكلية, وافتتح الورشة وكيل الكلية للتطوير والجودة  أ.عادل بن حميدان الشمري بالترحيب بالحضور وبيان أهمية الإعتماد الأكاديمي للقسم وكيفية التقدم للحصول على الاعتماد الخارجي , ثم تحدث  أ.محمد بن أحمد العيسى المشرف على وحدة الإعتماد الأكاديمي عن الإعتماد الأكاديمي (</a:t>
            </a:r>
            <a:r>
              <a:rPr lang="en-US" sz="2400" dirty="0"/>
              <a:t>AACSB</a:t>
            </a:r>
            <a:r>
              <a:rPr lang="ar-SA" sz="2400" dirty="0"/>
              <a:t>) والذي تناول مايلي :</a:t>
            </a:r>
            <a:r>
              <a:rPr lang="en-US" sz="2400" dirty="0"/>
              <a:t/>
            </a:r>
            <a:br>
              <a:rPr lang="en-US" sz="2400" dirty="0"/>
            </a:br>
            <a:r>
              <a:rPr lang="ar-SA" sz="2400" dirty="0"/>
              <a:t>نبذة عن إعتماد (</a:t>
            </a:r>
            <a:r>
              <a:rPr lang="en-US" sz="2400" dirty="0"/>
              <a:t>AACSB</a:t>
            </a:r>
            <a:r>
              <a:rPr lang="ar-SA" sz="2400" dirty="0"/>
              <a:t>) لبرامج ادارة الأعمال</a:t>
            </a:r>
            <a:r>
              <a:rPr lang="en-US" sz="2400" dirty="0"/>
              <a:t/>
            </a:r>
            <a:br>
              <a:rPr lang="en-US" sz="2400" dirty="0"/>
            </a:br>
            <a:r>
              <a:rPr lang="ar-SA" sz="2400" dirty="0"/>
              <a:t>أمثلة لبعض الكليات الحاصلة على إعتماد (</a:t>
            </a:r>
            <a:r>
              <a:rPr lang="en-US" sz="2400" dirty="0"/>
              <a:t>AACSB</a:t>
            </a:r>
            <a:r>
              <a:rPr lang="ar-SA" sz="2400" dirty="0"/>
              <a:t>)</a:t>
            </a:r>
            <a:r>
              <a:rPr lang="en-US" sz="2400" dirty="0"/>
              <a:t/>
            </a:r>
            <a:br>
              <a:rPr lang="en-US" sz="2400" dirty="0"/>
            </a:br>
            <a:r>
              <a:rPr lang="ar-SA" sz="2400" dirty="0"/>
              <a:t>الفائدة من الحصول على الإعتماد الأكاديمي لطلاب ولأعضاء هيئة التدريس وللقسم</a:t>
            </a:r>
            <a:r>
              <a:rPr lang="en-US" sz="2400" dirty="0"/>
              <a:t/>
            </a:r>
            <a:br>
              <a:rPr lang="en-US" sz="2400" dirty="0"/>
            </a:br>
            <a:r>
              <a:rPr lang="ar-SA" sz="2400" dirty="0"/>
              <a:t>المعايير الأساسية لإعتماد (</a:t>
            </a:r>
            <a:r>
              <a:rPr lang="en-US" sz="2400" dirty="0"/>
              <a:t>AACSB</a:t>
            </a:r>
            <a:r>
              <a:rPr lang="ar-SA" sz="2400" dirty="0"/>
              <a:t>) لبرامج ادارة الأعمال</a:t>
            </a:r>
            <a:r>
              <a:rPr lang="en-US" sz="2400" dirty="0"/>
              <a:t/>
            </a:r>
            <a:br>
              <a:rPr lang="en-US" sz="2400" dirty="0"/>
            </a:br>
            <a:r>
              <a:rPr lang="ar-SA" sz="2400" dirty="0"/>
              <a:t>بعض الممارسات للمعايير الأساسية لإعتماد (</a:t>
            </a:r>
            <a:r>
              <a:rPr lang="en-US" sz="2400" dirty="0"/>
              <a:t>AACSB</a:t>
            </a:r>
            <a:r>
              <a:rPr lang="ar-SA" sz="2400" dirty="0"/>
              <a:t>)</a:t>
            </a:r>
            <a:r>
              <a:rPr lang="en-US" sz="2400" dirty="0"/>
              <a:t/>
            </a:r>
            <a:br>
              <a:rPr lang="en-US" sz="2400" dirty="0"/>
            </a:br>
            <a:r>
              <a:rPr lang="en-US" sz="2400" dirty="0"/>
              <a:t> </a:t>
            </a:r>
            <a:br>
              <a:rPr lang="en-US" sz="2400" dirty="0"/>
            </a:br>
            <a:r>
              <a:rPr lang="ar-SA" sz="2400" dirty="0"/>
              <a:t>وقد عبر سعادة عميد الكلية د. خالد بن عبدالله الشافي عن شكره لوكيل الكلية للتطوير والجودة أ.عادل بن حميدان الشمري والمشرف على وحدة الإعتماد الأكاديمي أ.محمد بن أحمد العيسى على إقامة هذي الورشة والتي هي نموذج لنشر ثقافة الجودة والإعتماد الأكاديمي لأقسام الكلية.</a:t>
            </a:r>
            <a:r>
              <a:rPr lang="en-US" sz="2400" dirty="0"/>
              <a:t/>
            </a:r>
            <a:br>
              <a:rPr lang="en-US" sz="2400" dirty="0"/>
            </a:br>
            <a:r>
              <a:rPr lang="ar-SA" sz="2400" dirty="0" smtClean="0"/>
              <a:t>.</a:t>
            </a:r>
            <a:endParaRPr lang="en-US" sz="2400" dirty="0"/>
          </a:p>
        </p:txBody>
      </p:sp>
    </p:spTree>
    <p:extLst>
      <p:ext uri="{BB962C8B-B14F-4D97-AF65-F5344CB8AC3E}">
        <p14:creationId xmlns:p14="http://schemas.microsoft.com/office/powerpoint/2010/main" val="8788624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16</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ورشة عمل عن الاعتماد الأكاديمي (AACSB) من هيئة الإعتماد الأمريكية لقسم إدارة الأعمال بالكلية ضمن إهتمامها بضمان الجودة والإعتماد الأكاديمي , أقامت كلية العلوم والدراسات الإنسانية بالغاط ممثلة بوحدة الإعتماد الأكاديمي التابعة لوكالة الكلية للتطوير والجودة ورشة عمل بعنوان " الإعتماد الأكاديمي (AACSB) من هيئة الإعتماد الأمريكية لقسم ادارة الأعمال بالكلية, وافتتح الورشة وكيل الكلية للتطوير والجودة  أ.عادل بن حميدان الشمري بالترحيب بالحضور وبيان أهمية الإعتماد الأكاديمي للقسم وكيفية التقدم للحصول على الاعتماد الخارجي , ثم تحدث  أ.محمد بن أحمد العيسى المشرف على وحدة الإعتماد الأكاديمي عن الإعتماد الأكاديمي (AACSB) والذي تناول مايلي : نبذة عن إعتماد (AACSB) لبرامج ادارة الأعمال أمثلة لبعض الكليات الحاصلة على إعتماد (AACSB) الفائدة من الحصول على الإعتماد الأكاديمي لطلاب ولأعضاء هيئة التدريس وللقسم المعايير الأساسية لإعتماد (AACSB) لبرامج ادارة الأعمال بعض الممارسات للمعايير الأساسية لإعتماد (AACSB)   وقد عبر سعادة عميد الكلية د. خالد بن عبدالله الشافي عن شكره لوكيل الكلية للتطوير والجودة أ.عادل بن حميدان الشمري والمشرف على وحدة الإعتماد الأكاديمي أ.محمد بن أحمد العيسى على إقامة هذي الورشة والتي هي نموذج لنشر ثقافة الجودة والإعتماد الأكاديمي لأقسام الكلية.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دورة: " استعمال نظام D2L بطريقة احترافية "   حرصا من وحدة تقنيات التعليم بكلية العلوم والدراسات الانسانية بالغاط على تدريب الطلاب المسجلين في المقررات التعليمية عن بعد على استعمال نظام التعليم الإلكتروني (D2L)  بطريقة احترافية قدم الاستاذ/ حسان نصر حمودة المشرف على الوحدة و المدرب المعتمد لدى عمادة التعليم الالكتروني و التعلم عن بعد دورة تدريبية لمدة يومين و ذلك يومي الأحد الموافق  21-04-1437هـ  ويوم الاثنين الموافق  22-04-1437هـ  من الساعة 11 إلى الساعة 1 ظهرا. وتهدف هذه الدورة إلى  : 1.  معرفة كيفية الدخول على نظام   D2L  2.  معرفة جميع عناصر الصفحة الرئيسية للنظام  3.  معرفة كيفية تغيير المعلومات الشخصية والاشعارات واعدادات الحساب 4.  معرفة كيفية اختيار مقرر معين واكتشاف جميع الأدوات 5.  استعمال أداة المحتوى لاستظهار محتوى المقرر  6. استعمال أداة المناقشات و المشاركة في المنتدى  7. استعمال أداة مجلد التسليم و تحميل ملف الواجبات ثم الإجابة عن الأسئلة و رفع ملف الإجابات على النظام 8.  استعمال أداة التحاور للدردشة مع زملاء الفصل بخصوص المقرر   9 استعمال أداة الاختبارات و الإجابة عن أسئلة الاختبار و معرفة الدرجة. هذا وقد أكد عميد الكلية د. خالد بن عبدالله الشافي على أن هذه الدورات تأتي ضمن استعدادات الكلية للكثير من الانشطة والبرامج والفعاليات التي تستهدف ابنائها الطلاب, كما أكد سعادته على توفير كل ما يحتاجه الطلاب من دورات لتطوير قدراتهم, ونوه بحرص  طلاب وطالبات الكلية على المشاركة في الأنشطة والبرامج التي تقدمها الكلية, وذلك لما تعود عليهم هذه المشاركات بالفوائد العلمية والعملية, وحثهم على إبراز قدراتهم ومواهبهم. وقد عبٌر عميد الكلية د. خالد بن عبدالله الشافي عن شكره للأستاذ حسان حمودة ، على مشاركته في اقامة مثل هذه الدورة، والتي هي نموذج من نماذج مشاركة أعضاء هيئة التدريس في برامج الانشطة الطلابية بالكلية.</dc:title>
  <dc:creator>alrc</dc:creator>
  <cp:lastModifiedBy>alrc</cp:lastModifiedBy>
  <cp:revision>3</cp:revision>
  <dcterms:created xsi:type="dcterms:W3CDTF">2016-02-16T20:14:57Z</dcterms:created>
  <dcterms:modified xsi:type="dcterms:W3CDTF">2016-02-16T21:12:11Z</dcterms:modified>
</cp:coreProperties>
</file>