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F0C3-5995-45E2-9B1E-C567D198AF18}" type="datetimeFigureOut">
              <a:rPr lang="ar-SA" smtClean="0"/>
              <a:t>13/05/37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0397-334A-4987-B2F8-5369BEB3A1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783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F0C3-5995-45E2-9B1E-C567D198AF18}" type="datetimeFigureOut">
              <a:rPr lang="ar-SA" smtClean="0"/>
              <a:t>13/05/37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0397-334A-4987-B2F8-5369BEB3A1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133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F0C3-5995-45E2-9B1E-C567D198AF18}" type="datetimeFigureOut">
              <a:rPr lang="ar-SA" smtClean="0"/>
              <a:t>13/05/37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0397-334A-4987-B2F8-5369BEB3A1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496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F0C3-5995-45E2-9B1E-C567D198AF18}" type="datetimeFigureOut">
              <a:rPr lang="ar-SA" smtClean="0"/>
              <a:t>13/05/37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0397-334A-4987-B2F8-5369BEB3A1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986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F0C3-5995-45E2-9B1E-C567D198AF18}" type="datetimeFigureOut">
              <a:rPr lang="ar-SA" smtClean="0"/>
              <a:t>13/05/37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0397-334A-4987-B2F8-5369BEB3A1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513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F0C3-5995-45E2-9B1E-C567D198AF18}" type="datetimeFigureOut">
              <a:rPr lang="ar-SA" smtClean="0"/>
              <a:t>13/05/37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0397-334A-4987-B2F8-5369BEB3A1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812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F0C3-5995-45E2-9B1E-C567D198AF18}" type="datetimeFigureOut">
              <a:rPr lang="ar-SA" smtClean="0"/>
              <a:t>13/05/37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0397-334A-4987-B2F8-5369BEB3A1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589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F0C3-5995-45E2-9B1E-C567D198AF18}" type="datetimeFigureOut">
              <a:rPr lang="ar-SA" smtClean="0"/>
              <a:t>13/05/37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0397-334A-4987-B2F8-5369BEB3A1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75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F0C3-5995-45E2-9B1E-C567D198AF18}" type="datetimeFigureOut">
              <a:rPr lang="ar-SA" smtClean="0"/>
              <a:t>13/05/37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0397-334A-4987-B2F8-5369BEB3A1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338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F0C3-5995-45E2-9B1E-C567D198AF18}" type="datetimeFigureOut">
              <a:rPr lang="ar-SA" smtClean="0"/>
              <a:t>13/05/37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0397-334A-4987-B2F8-5369BEB3A1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895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F0C3-5995-45E2-9B1E-C567D198AF18}" type="datetimeFigureOut">
              <a:rPr lang="ar-SA" smtClean="0"/>
              <a:t>13/05/37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0397-334A-4987-B2F8-5369BEB3A1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761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1F0C3-5995-45E2-9B1E-C567D198AF18}" type="datetimeFigureOut">
              <a:rPr lang="ar-SA" smtClean="0"/>
              <a:t>13/05/37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0397-334A-4987-B2F8-5369BEB3A1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738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74320" y="982382"/>
            <a:ext cx="11727180" cy="561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4000" b="1" u="sng" dirty="0">
                <a:latin typeface="Calibri" panose="020F0502020204030204" pitchFamily="34" charset="0"/>
                <a:ea typeface="Calibri" panose="020F0502020204030204" pitchFamily="34" charset="0"/>
              </a:rPr>
              <a:t>كلية ادارة الاعمال تهنئ </a:t>
            </a:r>
            <a:r>
              <a:rPr lang="ar-SA" sz="4000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د.المحمود</a:t>
            </a:r>
            <a:r>
              <a:rPr lang="ar-SA" sz="4000" b="1" u="sng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SA" sz="4000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ود.الشمري</a:t>
            </a:r>
            <a:r>
              <a:rPr lang="ar-SA" sz="4000" b="1" u="sng" dirty="0">
                <a:latin typeface="Calibri" panose="020F0502020204030204" pitchFamily="34" charset="0"/>
                <a:ea typeface="Calibri" panose="020F0502020204030204" pitchFamily="34" charset="0"/>
              </a:rPr>
              <a:t> بالانضمام للكلية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</a:rPr>
              <a:t>يتقدم منسوبي كلية إدارة الأعمال برئاسة سعادة عميد الكلية </a:t>
            </a:r>
            <a:r>
              <a:rPr lang="ar-SA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د.سعد</a:t>
            </a: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</a:rPr>
              <a:t> بن محمد </a:t>
            </a:r>
            <a:r>
              <a:rPr lang="ar-SA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الفليح</a:t>
            </a: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</a:rPr>
              <a:t> والسادة وكلاء الكلية ورؤساء الأقسام وأعضاء هيئة التدريس ومعاونيهم بخالص التهاني والتبريكات لكل من </a:t>
            </a:r>
            <a:r>
              <a:rPr lang="ar-SA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د.عبدالعزيز</a:t>
            </a: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</a:rPr>
              <a:t> المحمود الأستاذ المشارك بقسم إدارة الأعمال، د. يحيى الشمري الأستاذ المساعد بقسم القانون </a:t>
            </a:r>
            <a:r>
              <a:rPr lang="ar-SA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بالإنضمام</a:t>
            </a: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</a:rPr>
              <a:t> للكلية وبداية مباشرة العمل داخل الكلية.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</a:rPr>
              <a:t>نسأل الله أن ينفع بهما ويوفقهما لكل خير، والشكر لرؤساء الأقسام المعنية على استقطاب الكفاءات المميزة متمنيين لهم دوام التوفيق والنجاح والرقي.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29130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ملء الشاشة</PresentationFormat>
  <Paragraphs>6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HAMADA ADEL</dc:creator>
  <cp:lastModifiedBy>HAMADA ADEL</cp:lastModifiedBy>
  <cp:revision>1</cp:revision>
  <dcterms:created xsi:type="dcterms:W3CDTF">2016-02-21T13:43:09Z</dcterms:created>
  <dcterms:modified xsi:type="dcterms:W3CDTF">2016-02-21T13:43:37Z</dcterms:modified>
</cp:coreProperties>
</file>