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SA" b="1" u="sng" dirty="0"/>
              <a:t>دورة مهارات البحث العلمي و ادواته</a:t>
            </a:r>
            <a:endParaRPr lang="en-US" dirty="0"/>
          </a:p>
          <a:p>
            <a:pPr rtl="1"/>
            <a:r>
              <a:rPr lang="ar-SA" dirty="0"/>
              <a:t>أقامت وحدة شؤون الخريجين بكلية العلوم والدراسات الانسانية بالغاط - قسم الطالبات دورة تدريبية عبر الفصول الافتراضية  يوم الاثنين  الموافق 11 /2 /1437  هـ  من الساعة السادسة و حتى التاسعة مساء بواقع 3 ساعات تدريبية . القتها</a:t>
            </a:r>
            <a:r>
              <a:rPr lang="en-US" dirty="0"/>
              <a:t>   </a:t>
            </a:r>
            <a:r>
              <a:rPr lang="ar-SA" dirty="0"/>
              <a:t> أ. حنان سند منسقة الوحدة . و كانت الدورة تهدف الى : </a:t>
            </a:r>
            <a:endParaRPr lang="en-US" dirty="0"/>
          </a:p>
          <a:p>
            <a:pPr lvl="0" rtl="1"/>
            <a:r>
              <a:rPr lang="ar-SA" dirty="0"/>
              <a:t>التعريف بانواع البحوث العلمية عامة و البحوث التجريية خاصة</a:t>
            </a:r>
            <a:endParaRPr lang="en-US" dirty="0"/>
          </a:p>
          <a:p>
            <a:pPr lvl="0" rtl="1"/>
            <a:r>
              <a:rPr lang="ar-SA" dirty="0"/>
              <a:t>اسس و خطوات البحث  العلمي التجريبي الرئيسية</a:t>
            </a:r>
            <a:endParaRPr lang="en-US" dirty="0"/>
          </a:p>
          <a:p>
            <a:pPr lvl="0" rtl="1"/>
            <a:r>
              <a:rPr lang="ar-SA" dirty="0"/>
              <a:t>كيفية اختيار مشكلة البحث و معايير الاختيار الاساسية </a:t>
            </a:r>
            <a:endParaRPr lang="en-US" dirty="0"/>
          </a:p>
          <a:p>
            <a:pPr lvl="0" rtl="1"/>
            <a:r>
              <a:rPr lang="ar-SA" dirty="0"/>
              <a:t>كيفية اختيار عنوان البحث</a:t>
            </a:r>
            <a:endParaRPr lang="en-US" dirty="0"/>
          </a:p>
          <a:p>
            <a:pPr lvl="0" rtl="1"/>
            <a:r>
              <a:rPr lang="ar-SA" dirty="0"/>
              <a:t>عناصر ملخص البحث الرئيسية (</a:t>
            </a:r>
            <a:r>
              <a:rPr lang="en-US" dirty="0"/>
              <a:t>Abstract</a:t>
            </a:r>
            <a:r>
              <a:rPr lang="ar-SA" dirty="0"/>
              <a:t>)</a:t>
            </a:r>
            <a:endParaRPr lang="en-US" dirty="0"/>
          </a:p>
          <a:p>
            <a:pPr lvl="0" rtl="1"/>
            <a:r>
              <a:rPr lang="ar-SA" dirty="0"/>
              <a:t>مكونات فرضيات البحث و انواعه</a:t>
            </a:r>
            <a:endParaRPr lang="en-US" dirty="0"/>
          </a:p>
          <a:p>
            <a:pPr lvl="0" rtl="1"/>
            <a:r>
              <a:rPr lang="ar-SA" dirty="0"/>
              <a:t>كيفية الاستفادة من الدراسات السابقة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هذا وقد شكر عميد الكلية الدكتور خالد بن عبدالله الشافي القائمين والمشاركين في هذه الدورة على هذه الجهود المتميزة  وعلى رأسهم وكيلة الكلية الاستاذة سمية الزهراني ، والأستاذة حنان سند منسقة وحدة الخريجين .</a:t>
            </a:r>
            <a:endParaRPr lang="en-US" dirty="0"/>
          </a:p>
          <a:p>
            <a:r>
              <a:rPr lang="ar-SA"/>
              <a:t>وتأتي هذه الدورة ضمن سلسلة من البرامج والندوات والدورات والفعاليات التي تنظمها الكلية 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9</cp:revision>
  <dcterms:created xsi:type="dcterms:W3CDTF">2015-10-26T20:39:30Z</dcterms:created>
  <dcterms:modified xsi:type="dcterms:W3CDTF">2015-12-07T15:54:29Z</dcterms:modified>
</cp:coreProperties>
</file>