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1243975"/>
            <a:ext cx="76328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</a:t>
            </a:r>
            <a:endParaRPr lang="en-US" sz="1400" dirty="0" smtClean="0"/>
          </a:p>
          <a:p>
            <a:pPr fontAlgn="base"/>
            <a:r>
              <a:rPr lang="en-US" sz="1400" dirty="0" smtClean="0"/>
              <a:t>This course contain of the fundamental stages of language development from a phonological, morphological, semantic, syntactic, and pragmatic perspectives , How language evolves and changes , and The basic principles of language-learning strategies . 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Course Aims</a:t>
            </a:r>
            <a:endParaRPr lang="en-US" sz="1400" dirty="0" smtClean="0"/>
          </a:p>
          <a:p>
            <a:pPr rtl="1" fontAlgn="base"/>
            <a:r>
              <a:rPr lang="en-US" sz="1400" dirty="0" smtClean="0"/>
              <a:t>1. Define the basic concepts related to fist language acquisition</a:t>
            </a:r>
          </a:p>
          <a:p>
            <a:pPr rtl="1" fontAlgn="base"/>
            <a:r>
              <a:rPr lang="en-US" sz="1400" dirty="0" smtClean="0"/>
              <a:t>2. Explain the major theoretical approaches to first language acquisition.</a:t>
            </a:r>
          </a:p>
          <a:p>
            <a:pPr rtl="1" fontAlgn="base"/>
            <a:r>
              <a:rPr lang="en-US" sz="1400" dirty="0" smtClean="0"/>
              <a:t>4. Identify the various stages of language development.</a:t>
            </a:r>
          </a:p>
          <a:p>
            <a:pPr rtl="1" fontAlgn="base"/>
            <a:r>
              <a:rPr lang="en-US" sz="1400" dirty="0" smtClean="0"/>
              <a:t>5. Explain the various stages of development in the different aspects of language: phonological, semantic, grammatical (morphological; syntactic), and pragmatic aspects.</a:t>
            </a:r>
          </a:p>
          <a:p>
            <a:pPr fontAlgn="base"/>
            <a:r>
              <a:rPr lang="en-US" sz="1400" dirty="0" smtClean="0"/>
              <a:t>6. Identify the universal language learning strategies..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Learning Outcomes</a:t>
            </a:r>
            <a:endParaRPr lang="en-US" sz="1400" dirty="0" smtClean="0"/>
          </a:p>
          <a:p>
            <a:pPr fontAlgn="base"/>
            <a:r>
              <a:rPr lang="en-US" sz="1400" dirty="0" smtClean="0"/>
              <a:t>The student will have the ability to examine how the language of a child develops.</a:t>
            </a:r>
          </a:p>
          <a:p>
            <a:pPr fontAlgn="base"/>
            <a:r>
              <a:rPr lang="en-US" sz="1400" smtClean="0"/>
              <a:t>Collecting and analyzing data on their own and making their own generalizations about child’s language development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36</cp:revision>
  <dcterms:created xsi:type="dcterms:W3CDTF">2015-04-10T09:16:03Z</dcterms:created>
  <dcterms:modified xsi:type="dcterms:W3CDTF">2015-04-12T20:12:52Z</dcterms:modified>
</cp:coreProperties>
</file>