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0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0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9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3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4A78-846D-415D-973C-99E9D4499AC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8C95-17A0-47D3-918A-27E544024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0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Objectives</a:t>
            </a:r>
            <a:endParaRPr lang="en-US" dirty="0" smtClean="0"/>
          </a:p>
          <a:p>
            <a:r>
              <a:rPr lang="en-US" dirty="0" smtClean="0">
                <a:effectLst/>
              </a:rPr>
              <a:t>1. Contribution to  prepare and rehabilitate a distinguished generation  according to the values ​​and needs of the community and the academic accreditation standards.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Competition that contributes to acquire the college graduates knowledge, skills and abilities on a  high level consistent with the needs of the labor market.</a:t>
            </a:r>
            <a:br>
              <a:rPr lang="en-US" dirty="0" smtClean="0"/>
            </a:br>
            <a:r>
              <a:rPr lang="en-US" dirty="0" smtClean="0"/>
              <a:t>3. Contribution to upgrade  knowledge, scientific skills, and humanities, to be used in the various specialties of the college through advanced scientific research and quality programs.</a:t>
            </a:r>
            <a:br>
              <a:rPr lang="en-US" dirty="0" smtClean="0"/>
            </a:br>
            <a:r>
              <a:rPr lang="en-US" dirty="0" smtClean="0"/>
              <a:t>4. Community development by contributing to initiatives, research, advisory and training programs  through  strategic partnership with local and international institutions.</a:t>
            </a:r>
            <a:br>
              <a:rPr lang="en-US" dirty="0" smtClean="0"/>
            </a:br>
            <a:r>
              <a:rPr lang="en-US" dirty="0" smtClean="0"/>
              <a:t>5. Contribution in  serving  the private sector,  public institutions, and the institutions of the civil society.</a:t>
            </a:r>
          </a:p>
          <a:p>
            <a:r>
              <a:rPr lang="en-US" b="1" dirty="0" smtClean="0"/>
              <a:t>Values​​</a:t>
            </a:r>
            <a:endParaRPr lang="en-US" dirty="0" smtClean="0"/>
          </a:p>
          <a:p>
            <a:r>
              <a:rPr lang="en-US" dirty="0" smtClean="0">
                <a:effectLst/>
              </a:rPr>
              <a:t>• Excellence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Creativity</a:t>
            </a:r>
            <a:br>
              <a:rPr lang="en-US" dirty="0" smtClean="0"/>
            </a:br>
            <a:r>
              <a:rPr lang="en-US" dirty="0" smtClean="0"/>
              <a:t>• Quality</a:t>
            </a:r>
            <a:br>
              <a:rPr lang="en-US" dirty="0" smtClean="0"/>
            </a:br>
            <a:r>
              <a:rPr lang="en-US" dirty="0" smtClean="0"/>
              <a:t>• Responsibility</a:t>
            </a:r>
            <a:br>
              <a:rPr lang="en-US" dirty="0" smtClean="0"/>
            </a:br>
            <a:r>
              <a:rPr lang="en-US" dirty="0" smtClean="0"/>
              <a:t>• Justice</a:t>
            </a:r>
            <a:br>
              <a:rPr lang="en-US" dirty="0" smtClean="0"/>
            </a:br>
            <a:r>
              <a:rPr lang="en-US" dirty="0" smtClean="0"/>
              <a:t>• one team</a:t>
            </a:r>
          </a:p>
          <a:p>
            <a:r>
              <a:rPr lang="en-US" smtClean="0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4</cp:revision>
  <dcterms:created xsi:type="dcterms:W3CDTF">2015-03-03T16:42:47Z</dcterms:created>
  <dcterms:modified xsi:type="dcterms:W3CDTF">2015-03-03T18:03:16Z</dcterms:modified>
</cp:coreProperties>
</file>